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D172B1-5A34-4E6C-85BA-54243B962493}" v="31" dt="2024-03-18T15:30:05.5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VODEEP CHAKRABORTY" userId="ab0e4f3b32e6236f" providerId="LiveId" clId="{00D172B1-5A34-4E6C-85BA-54243B962493}"/>
    <pc:docChg chg="undo custSel addSld delSld modSld">
      <pc:chgData name="SUVODEEP CHAKRABORTY" userId="ab0e4f3b32e6236f" providerId="LiveId" clId="{00D172B1-5A34-4E6C-85BA-54243B962493}" dt="2024-03-18T15:39:24.777" v="1127" actId="14100"/>
      <pc:docMkLst>
        <pc:docMk/>
      </pc:docMkLst>
      <pc:sldChg chg="addSp modSp mod">
        <pc:chgData name="SUVODEEP CHAKRABORTY" userId="ab0e4f3b32e6236f" providerId="LiveId" clId="{00D172B1-5A34-4E6C-85BA-54243B962493}" dt="2024-03-18T15:39:24.777" v="1127" actId="14100"/>
        <pc:sldMkLst>
          <pc:docMk/>
          <pc:sldMk cId="347320997" sldId="256"/>
        </pc:sldMkLst>
        <pc:spChg chg="mod">
          <ac:chgData name="SUVODEEP CHAKRABORTY" userId="ab0e4f3b32e6236f" providerId="LiveId" clId="{00D172B1-5A34-4E6C-85BA-54243B962493}" dt="2024-03-18T15:38:49.946" v="1124" actId="27636"/>
          <ac:spMkLst>
            <pc:docMk/>
            <pc:sldMk cId="347320997" sldId="256"/>
            <ac:spMk id="2" creationId="{ED30467A-17E1-E15D-19C0-7FA608667CD8}"/>
          </ac:spMkLst>
        </pc:spChg>
        <pc:spChg chg="mod">
          <ac:chgData name="SUVODEEP CHAKRABORTY" userId="ab0e4f3b32e6236f" providerId="LiveId" clId="{00D172B1-5A34-4E6C-85BA-54243B962493}" dt="2024-03-18T15:39:24.777" v="1127" actId="14100"/>
          <ac:spMkLst>
            <pc:docMk/>
            <pc:sldMk cId="347320997" sldId="256"/>
            <ac:spMk id="3" creationId="{FF22D131-8C79-349B-E600-C6A3E4796D7F}"/>
          </ac:spMkLst>
        </pc:spChg>
        <pc:picChg chg="add mod">
          <ac:chgData name="SUVODEEP CHAKRABORTY" userId="ab0e4f3b32e6236f" providerId="LiveId" clId="{00D172B1-5A34-4E6C-85BA-54243B962493}" dt="2024-03-18T15:39:17.228" v="1126" actId="14100"/>
          <ac:picMkLst>
            <pc:docMk/>
            <pc:sldMk cId="347320997" sldId="256"/>
            <ac:picMk id="5" creationId="{320E5635-E8F5-E7E5-A127-03079CFE7E87}"/>
          </ac:picMkLst>
        </pc:picChg>
      </pc:sldChg>
      <pc:sldChg chg="modSp mod">
        <pc:chgData name="SUVODEEP CHAKRABORTY" userId="ab0e4f3b32e6236f" providerId="LiveId" clId="{00D172B1-5A34-4E6C-85BA-54243B962493}" dt="2024-03-18T13:47:06.653" v="89" actId="14100"/>
        <pc:sldMkLst>
          <pc:docMk/>
          <pc:sldMk cId="850036001" sldId="260"/>
        </pc:sldMkLst>
        <pc:spChg chg="mod">
          <ac:chgData name="SUVODEEP CHAKRABORTY" userId="ab0e4f3b32e6236f" providerId="LiveId" clId="{00D172B1-5A34-4E6C-85BA-54243B962493}" dt="2024-03-18T13:47:06.653" v="89" actId="14100"/>
          <ac:spMkLst>
            <pc:docMk/>
            <pc:sldMk cId="850036001" sldId="260"/>
            <ac:spMk id="3" creationId="{5F542993-E6E1-10FA-5FC8-8FCC76521A52}"/>
          </ac:spMkLst>
        </pc:spChg>
      </pc:sldChg>
      <pc:sldChg chg="addSp delSp modSp del mod">
        <pc:chgData name="SUVODEEP CHAKRABORTY" userId="ab0e4f3b32e6236f" providerId="LiveId" clId="{00D172B1-5A34-4E6C-85BA-54243B962493}" dt="2024-03-18T13:42:18.442" v="11" actId="2696"/>
        <pc:sldMkLst>
          <pc:docMk/>
          <pc:sldMk cId="3750753734" sldId="261"/>
        </pc:sldMkLst>
        <pc:spChg chg="add del mod">
          <ac:chgData name="SUVODEEP CHAKRABORTY" userId="ab0e4f3b32e6236f" providerId="LiveId" clId="{00D172B1-5A34-4E6C-85BA-54243B962493}" dt="2024-03-18T13:42:02.390" v="10" actId="22"/>
          <ac:spMkLst>
            <pc:docMk/>
            <pc:sldMk cId="3750753734" sldId="261"/>
            <ac:spMk id="3" creationId="{5AAEE1A3-570D-402E-984C-DDBDC33CB075}"/>
          </ac:spMkLst>
        </pc:spChg>
      </pc:sldChg>
      <pc:sldChg chg="addSp modSp new mod">
        <pc:chgData name="SUVODEEP CHAKRABORTY" userId="ab0e4f3b32e6236f" providerId="LiveId" clId="{00D172B1-5A34-4E6C-85BA-54243B962493}" dt="2024-03-18T13:51:48.436" v="128" actId="14100"/>
        <pc:sldMkLst>
          <pc:docMk/>
          <pc:sldMk cId="3754881271" sldId="261"/>
        </pc:sldMkLst>
        <pc:spChg chg="mod">
          <ac:chgData name="SUVODEEP CHAKRABORTY" userId="ab0e4f3b32e6236f" providerId="LiveId" clId="{00D172B1-5A34-4E6C-85BA-54243B962493}" dt="2024-03-18T13:43:41.190" v="52" actId="313"/>
          <ac:spMkLst>
            <pc:docMk/>
            <pc:sldMk cId="3754881271" sldId="261"/>
            <ac:spMk id="2" creationId="{16272FCB-65C8-BA58-E58F-E5E647DC4309}"/>
          </ac:spMkLst>
        </pc:spChg>
        <pc:spChg chg="mod">
          <ac:chgData name="SUVODEEP CHAKRABORTY" userId="ab0e4f3b32e6236f" providerId="LiveId" clId="{00D172B1-5A34-4E6C-85BA-54243B962493}" dt="2024-03-18T13:49:20.375" v="116" actId="120"/>
          <ac:spMkLst>
            <pc:docMk/>
            <pc:sldMk cId="3754881271" sldId="261"/>
            <ac:spMk id="3" creationId="{1541DE52-2FA2-C4BA-C71B-B775AA3D2A9C}"/>
          </ac:spMkLst>
        </pc:spChg>
        <pc:picChg chg="add mod">
          <ac:chgData name="SUVODEEP CHAKRABORTY" userId="ab0e4f3b32e6236f" providerId="LiveId" clId="{00D172B1-5A34-4E6C-85BA-54243B962493}" dt="2024-03-18T13:51:48.436" v="128" actId="14100"/>
          <ac:picMkLst>
            <pc:docMk/>
            <pc:sldMk cId="3754881271" sldId="261"/>
            <ac:picMk id="5" creationId="{4EDBA19D-28D1-B309-26EA-8DA7D331D9F4}"/>
          </ac:picMkLst>
        </pc:picChg>
      </pc:sldChg>
      <pc:sldChg chg="addSp modSp new mod">
        <pc:chgData name="SUVODEEP CHAKRABORTY" userId="ab0e4f3b32e6236f" providerId="LiveId" clId="{00D172B1-5A34-4E6C-85BA-54243B962493}" dt="2024-03-18T13:57:07.805" v="189" actId="14100"/>
        <pc:sldMkLst>
          <pc:docMk/>
          <pc:sldMk cId="2132870726" sldId="262"/>
        </pc:sldMkLst>
        <pc:spChg chg="mod">
          <ac:chgData name="SUVODEEP CHAKRABORTY" userId="ab0e4f3b32e6236f" providerId="LiveId" clId="{00D172B1-5A34-4E6C-85BA-54243B962493}" dt="2024-03-18T13:52:58.423" v="175" actId="313"/>
          <ac:spMkLst>
            <pc:docMk/>
            <pc:sldMk cId="2132870726" sldId="262"/>
            <ac:spMk id="2" creationId="{71924AA7-D467-004A-5055-4B3DA3A03351}"/>
          </ac:spMkLst>
        </pc:spChg>
        <pc:spChg chg="mod">
          <ac:chgData name="SUVODEEP CHAKRABORTY" userId="ab0e4f3b32e6236f" providerId="LiveId" clId="{00D172B1-5A34-4E6C-85BA-54243B962493}" dt="2024-03-18T13:54:21.885" v="181" actId="14100"/>
          <ac:spMkLst>
            <pc:docMk/>
            <pc:sldMk cId="2132870726" sldId="262"/>
            <ac:spMk id="3" creationId="{6FB2B257-FD21-0749-4603-070BEAF52C43}"/>
          </ac:spMkLst>
        </pc:spChg>
        <pc:picChg chg="add mod">
          <ac:chgData name="SUVODEEP CHAKRABORTY" userId="ab0e4f3b32e6236f" providerId="LiveId" clId="{00D172B1-5A34-4E6C-85BA-54243B962493}" dt="2024-03-18T13:57:07.805" v="189" actId="14100"/>
          <ac:picMkLst>
            <pc:docMk/>
            <pc:sldMk cId="2132870726" sldId="262"/>
            <ac:picMk id="5" creationId="{9EA91564-3B1C-482B-832F-C111C2ECEEA1}"/>
          </ac:picMkLst>
        </pc:picChg>
      </pc:sldChg>
      <pc:sldChg chg="addSp modSp new mod">
        <pc:chgData name="SUVODEEP CHAKRABORTY" userId="ab0e4f3b32e6236f" providerId="LiveId" clId="{00D172B1-5A34-4E6C-85BA-54243B962493}" dt="2024-03-18T14:02:49.578" v="247" actId="14100"/>
        <pc:sldMkLst>
          <pc:docMk/>
          <pc:sldMk cId="2580929963" sldId="263"/>
        </pc:sldMkLst>
        <pc:spChg chg="mod">
          <ac:chgData name="SUVODEEP CHAKRABORTY" userId="ab0e4f3b32e6236f" providerId="LiveId" clId="{00D172B1-5A34-4E6C-85BA-54243B962493}" dt="2024-03-18T13:59:25.237" v="228" actId="313"/>
          <ac:spMkLst>
            <pc:docMk/>
            <pc:sldMk cId="2580929963" sldId="263"/>
            <ac:spMk id="2" creationId="{D05D7D95-91DC-8382-4958-31FA67B9709A}"/>
          </ac:spMkLst>
        </pc:spChg>
        <pc:spChg chg="mod">
          <ac:chgData name="SUVODEEP CHAKRABORTY" userId="ab0e4f3b32e6236f" providerId="LiveId" clId="{00D172B1-5A34-4E6C-85BA-54243B962493}" dt="2024-03-18T14:00:30.089" v="236" actId="14100"/>
          <ac:spMkLst>
            <pc:docMk/>
            <pc:sldMk cId="2580929963" sldId="263"/>
            <ac:spMk id="3" creationId="{33E2BA00-A601-6EBF-0684-8DBAA59E152C}"/>
          </ac:spMkLst>
        </pc:spChg>
        <pc:picChg chg="add mod">
          <ac:chgData name="SUVODEEP CHAKRABORTY" userId="ab0e4f3b32e6236f" providerId="LiveId" clId="{00D172B1-5A34-4E6C-85BA-54243B962493}" dt="2024-03-18T14:02:49.578" v="247" actId="14100"/>
          <ac:picMkLst>
            <pc:docMk/>
            <pc:sldMk cId="2580929963" sldId="263"/>
            <ac:picMk id="5" creationId="{25185C1B-5333-B031-BBAA-CCA97AF797F2}"/>
          </ac:picMkLst>
        </pc:picChg>
      </pc:sldChg>
      <pc:sldChg chg="addSp modSp new mod">
        <pc:chgData name="SUVODEEP CHAKRABORTY" userId="ab0e4f3b32e6236f" providerId="LiveId" clId="{00D172B1-5A34-4E6C-85BA-54243B962493}" dt="2024-03-18T14:06:39.251" v="298" actId="14100"/>
        <pc:sldMkLst>
          <pc:docMk/>
          <pc:sldMk cId="4147742907" sldId="264"/>
        </pc:sldMkLst>
        <pc:spChg chg="mod">
          <ac:chgData name="SUVODEEP CHAKRABORTY" userId="ab0e4f3b32e6236f" providerId="LiveId" clId="{00D172B1-5A34-4E6C-85BA-54243B962493}" dt="2024-03-18T14:03:46.027" v="285" actId="313"/>
          <ac:spMkLst>
            <pc:docMk/>
            <pc:sldMk cId="4147742907" sldId="264"/>
            <ac:spMk id="2" creationId="{F17458F8-4BFC-6AC9-7B47-22B662D8CE47}"/>
          </ac:spMkLst>
        </pc:spChg>
        <pc:spChg chg="mod">
          <ac:chgData name="SUVODEEP CHAKRABORTY" userId="ab0e4f3b32e6236f" providerId="LiveId" clId="{00D172B1-5A34-4E6C-85BA-54243B962493}" dt="2024-03-18T14:04:39.067" v="289" actId="14100"/>
          <ac:spMkLst>
            <pc:docMk/>
            <pc:sldMk cId="4147742907" sldId="264"/>
            <ac:spMk id="3" creationId="{AA4CFDDF-CA4A-1CCC-EAA3-E2BAA15DAAF4}"/>
          </ac:spMkLst>
        </pc:spChg>
        <pc:picChg chg="add mod">
          <ac:chgData name="SUVODEEP CHAKRABORTY" userId="ab0e4f3b32e6236f" providerId="LiveId" clId="{00D172B1-5A34-4E6C-85BA-54243B962493}" dt="2024-03-18T14:06:39.251" v="298" actId="14100"/>
          <ac:picMkLst>
            <pc:docMk/>
            <pc:sldMk cId="4147742907" sldId="264"/>
            <ac:picMk id="5" creationId="{5875A359-657C-1BDA-626F-8E63447BAE9C}"/>
          </ac:picMkLst>
        </pc:picChg>
      </pc:sldChg>
      <pc:sldChg chg="addSp modSp new mod">
        <pc:chgData name="SUVODEEP CHAKRABORTY" userId="ab0e4f3b32e6236f" providerId="LiveId" clId="{00D172B1-5A34-4E6C-85BA-54243B962493}" dt="2024-03-18T14:17:02.574" v="368" actId="14100"/>
        <pc:sldMkLst>
          <pc:docMk/>
          <pc:sldMk cId="3395535520" sldId="265"/>
        </pc:sldMkLst>
        <pc:spChg chg="mod">
          <ac:chgData name="SUVODEEP CHAKRABORTY" userId="ab0e4f3b32e6236f" providerId="LiveId" clId="{00D172B1-5A34-4E6C-85BA-54243B962493}" dt="2024-03-18T14:12:58.298" v="337" actId="313"/>
          <ac:spMkLst>
            <pc:docMk/>
            <pc:sldMk cId="3395535520" sldId="265"/>
            <ac:spMk id="2" creationId="{7D8B1F26-98C2-0F3E-4C58-D7C1E56516EA}"/>
          </ac:spMkLst>
        </pc:spChg>
        <pc:spChg chg="mod">
          <ac:chgData name="SUVODEEP CHAKRABORTY" userId="ab0e4f3b32e6236f" providerId="LiveId" clId="{00D172B1-5A34-4E6C-85BA-54243B962493}" dt="2024-03-18T14:15:38.393" v="359" actId="11"/>
          <ac:spMkLst>
            <pc:docMk/>
            <pc:sldMk cId="3395535520" sldId="265"/>
            <ac:spMk id="3" creationId="{95D4C928-5DF4-BD56-6050-0563B54C22A9}"/>
          </ac:spMkLst>
        </pc:spChg>
        <pc:picChg chg="add mod">
          <ac:chgData name="SUVODEEP CHAKRABORTY" userId="ab0e4f3b32e6236f" providerId="LiveId" clId="{00D172B1-5A34-4E6C-85BA-54243B962493}" dt="2024-03-18T14:17:02.574" v="368" actId="14100"/>
          <ac:picMkLst>
            <pc:docMk/>
            <pc:sldMk cId="3395535520" sldId="265"/>
            <ac:picMk id="5" creationId="{946F1261-8102-D3FF-13EF-703FA4FBD48C}"/>
          </ac:picMkLst>
        </pc:picChg>
      </pc:sldChg>
      <pc:sldChg chg="addSp modSp new mod">
        <pc:chgData name="SUVODEEP CHAKRABORTY" userId="ab0e4f3b32e6236f" providerId="LiveId" clId="{00D172B1-5A34-4E6C-85BA-54243B962493}" dt="2024-03-18T14:21:20.739" v="419" actId="14100"/>
        <pc:sldMkLst>
          <pc:docMk/>
          <pc:sldMk cId="1787083795" sldId="266"/>
        </pc:sldMkLst>
        <pc:spChg chg="mod">
          <ac:chgData name="SUVODEEP CHAKRABORTY" userId="ab0e4f3b32e6236f" providerId="LiveId" clId="{00D172B1-5A34-4E6C-85BA-54243B962493}" dt="2024-03-18T14:19:08.758" v="407" actId="313"/>
          <ac:spMkLst>
            <pc:docMk/>
            <pc:sldMk cId="1787083795" sldId="266"/>
            <ac:spMk id="2" creationId="{838C5416-C6F0-C20A-62D5-171607EED102}"/>
          </ac:spMkLst>
        </pc:spChg>
        <pc:spChg chg="mod">
          <ac:chgData name="SUVODEEP CHAKRABORTY" userId="ab0e4f3b32e6236f" providerId="LiveId" clId="{00D172B1-5A34-4E6C-85BA-54243B962493}" dt="2024-03-18T14:19:58.206" v="411" actId="14100"/>
          <ac:spMkLst>
            <pc:docMk/>
            <pc:sldMk cId="1787083795" sldId="266"/>
            <ac:spMk id="3" creationId="{9A79D42F-6C54-B529-CA8F-5D16C9F5CC68}"/>
          </ac:spMkLst>
        </pc:spChg>
        <pc:picChg chg="add mod">
          <ac:chgData name="SUVODEEP CHAKRABORTY" userId="ab0e4f3b32e6236f" providerId="LiveId" clId="{00D172B1-5A34-4E6C-85BA-54243B962493}" dt="2024-03-18T14:21:20.739" v="419" actId="14100"/>
          <ac:picMkLst>
            <pc:docMk/>
            <pc:sldMk cId="1787083795" sldId="266"/>
            <ac:picMk id="5" creationId="{C6C0C840-2E92-5298-E298-5F26F6E79F1A}"/>
          </ac:picMkLst>
        </pc:picChg>
      </pc:sldChg>
      <pc:sldChg chg="addSp modSp new mod">
        <pc:chgData name="SUVODEEP CHAKRABORTY" userId="ab0e4f3b32e6236f" providerId="LiveId" clId="{00D172B1-5A34-4E6C-85BA-54243B962493}" dt="2024-03-18T14:24:17.611" v="475" actId="14100"/>
        <pc:sldMkLst>
          <pc:docMk/>
          <pc:sldMk cId="2711911977" sldId="267"/>
        </pc:sldMkLst>
        <pc:spChg chg="mod">
          <ac:chgData name="SUVODEEP CHAKRABORTY" userId="ab0e4f3b32e6236f" providerId="LiveId" clId="{00D172B1-5A34-4E6C-85BA-54243B962493}" dt="2024-03-18T14:22:23.744" v="464" actId="313"/>
          <ac:spMkLst>
            <pc:docMk/>
            <pc:sldMk cId="2711911977" sldId="267"/>
            <ac:spMk id="2" creationId="{E736F798-4FEE-E983-78DB-20367B24BEF0}"/>
          </ac:spMkLst>
        </pc:spChg>
        <pc:spChg chg="mod">
          <ac:chgData name="SUVODEEP CHAKRABORTY" userId="ab0e4f3b32e6236f" providerId="LiveId" clId="{00D172B1-5A34-4E6C-85BA-54243B962493}" dt="2024-03-18T14:23:15.830" v="468" actId="14100"/>
          <ac:spMkLst>
            <pc:docMk/>
            <pc:sldMk cId="2711911977" sldId="267"/>
            <ac:spMk id="3" creationId="{DAD72E89-9B6F-68AC-80B4-E7EDF5C38D03}"/>
          </ac:spMkLst>
        </pc:spChg>
        <pc:picChg chg="add mod">
          <ac:chgData name="SUVODEEP CHAKRABORTY" userId="ab0e4f3b32e6236f" providerId="LiveId" clId="{00D172B1-5A34-4E6C-85BA-54243B962493}" dt="2024-03-18T14:24:17.611" v="475" actId="14100"/>
          <ac:picMkLst>
            <pc:docMk/>
            <pc:sldMk cId="2711911977" sldId="267"/>
            <ac:picMk id="5" creationId="{3973E79C-C540-1ECA-A34C-53057A68F977}"/>
          </ac:picMkLst>
        </pc:picChg>
      </pc:sldChg>
      <pc:sldChg chg="addSp modSp new mod">
        <pc:chgData name="SUVODEEP CHAKRABORTY" userId="ab0e4f3b32e6236f" providerId="LiveId" clId="{00D172B1-5A34-4E6C-85BA-54243B962493}" dt="2024-03-18T14:27:21.971" v="526" actId="14100"/>
        <pc:sldMkLst>
          <pc:docMk/>
          <pc:sldMk cId="756973027" sldId="268"/>
        </pc:sldMkLst>
        <pc:spChg chg="mod">
          <ac:chgData name="SUVODEEP CHAKRABORTY" userId="ab0e4f3b32e6236f" providerId="LiveId" clId="{00D172B1-5A34-4E6C-85BA-54243B962493}" dt="2024-03-18T14:24:58.219" v="514" actId="313"/>
          <ac:spMkLst>
            <pc:docMk/>
            <pc:sldMk cId="756973027" sldId="268"/>
            <ac:spMk id="2" creationId="{7F7FD3B8-8A2E-FE7A-C1F3-866AF08BE637}"/>
          </ac:spMkLst>
        </pc:spChg>
        <pc:spChg chg="mod">
          <ac:chgData name="SUVODEEP CHAKRABORTY" userId="ab0e4f3b32e6236f" providerId="LiveId" clId="{00D172B1-5A34-4E6C-85BA-54243B962493}" dt="2024-03-18T14:25:45.838" v="518" actId="14100"/>
          <ac:spMkLst>
            <pc:docMk/>
            <pc:sldMk cId="756973027" sldId="268"/>
            <ac:spMk id="3" creationId="{D2B19540-AC46-9CCD-16F8-353492FCF5C4}"/>
          </ac:spMkLst>
        </pc:spChg>
        <pc:picChg chg="add mod">
          <ac:chgData name="SUVODEEP CHAKRABORTY" userId="ab0e4f3b32e6236f" providerId="LiveId" clId="{00D172B1-5A34-4E6C-85BA-54243B962493}" dt="2024-03-18T14:27:21.971" v="526" actId="14100"/>
          <ac:picMkLst>
            <pc:docMk/>
            <pc:sldMk cId="756973027" sldId="268"/>
            <ac:picMk id="5" creationId="{10AFD572-8FB2-32F1-AC18-A9EB50478310}"/>
          </ac:picMkLst>
        </pc:picChg>
      </pc:sldChg>
      <pc:sldChg chg="addSp modSp new mod">
        <pc:chgData name="SUVODEEP CHAKRABORTY" userId="ab0e4f3b32e6236f" providerId="LiveId" clId="{00D172B1-5A34-4E6C-85BA-54243B962493}" dt="2024-03-18T14:30:26.281" v="576" actId="14100"/>
        <pc:sldMkLst>
          <pc:docMk/>
          <pc:sldMk cId="2929352833" sldId="269"/>
        </pc:sldMkLst>
        <pc:spChg chg="mod">
          <ac:chgData name="SUVODEEP CHAKRABORTY" userId="ab0e4f3b32e6236f" providerId="LiveId" clId="{00D172B1-5A34-4E6C-85BA-54243B962493}" dt="2024-03-18T14:28:37.153" v="565" actId="313"/>
          <ac:spMkLst>
            <pc:docMk/>
            <pc:sldMk cId="2929352833" sldId="269"/>
            <ac:spMk id="2" creationId="{342427F9-1EA2-52AE-042F-B3713A80A1E9}"/>
          </ac:spMkLst>
        </pc:spChg>
        <pc:spChg chg="mod">
          <ac:chgData name="SUVODEEP CHAKRABORTY" userId="ab0e4f3b32e6236f" providerId="LiveId" clId="{00D172B1-5A34-4E6C-85BA-54243B962493}" dt="2024-03-18T14:29:17.509" v="569" actId="14100"/>
          <ac:spMkLst>
            <pc:docMk/>
            <pc:sldMk cId="2929352833" sldId="269"/>
            <ac:spMk id="3" creationId="{35E934EC-2B04-3490-F118-309683BB980F}"/>
          </ac:spMkLst>
        </pc:spChg>
        <pc:picChg chg="add mod">
          <ac:chgData name="SUVODEEP CHAKRABORTY" userId="ab0e4f3b32e6236f" providerId="LiveId" clId="{00D172B1-5A34-4E6C-85BA-54243B962493}" dt="2024-03-18T14:30:26.281" v="576" actId="14100"/>
          <ac:picMkLst>
            <pc:docMk/>
            <pc:sldMk cId="2929352833" sldId="269"/>
            <ac:picMk id="5" creationId="{3EC68909-7FF3-5182-2540-D1C4592AE20F}"/>
          </ac:picMkLst>
        </pc:picChg>
      </pc:sldChg>
      <pc:sldChg chg="addSp modSp new mod">
        <pc:chgData name="SUVODEEP CHAKRABORTY" userId="ab0e4f3b32e6236f" providerId="LiveId" clId="{00D172B1-5A34-4E6C-85BA-54243B962493}" dt="2024-03-18T14:38:53.486" v="686" actId="14100"/>
        <pc:sldMkLst>
          <pc:docMk/>
          <pc:sldMk cId="134949848" sldId="270"/>
        </pc:sldMkLst>
        <pc:spChg chg="mod">
          <ac:chgData name="SUVODEEP CHAKRABORTY" userId="ab0e4f3b32e6236f" providerId="LiveId" clId="{00D172B1-5A34-4E6C-85BA-54243B962493}" dt="2024-03-18T14:31:18.298" v="621" actId="313"/>
          <ac:spMkLst>
            <pc:docMk/>
            <pc:sldMk cId="134949848" sldId="270"/>
            <ac:spMk id="2" creationId="{BF3E258A-E99B-A543-EEDC-E243345EC29F}"/>
          </ac:spMkLst>
        </pc:spChg>
        <pc:spChg chg="mod">
          <ac:chgData name="SUVODEEP CHAKRABORTY" userId="ab0e4f3b32e6236f" providerId="LiveId" clId="{00D172B1-5A34-4E6C-85BA-54243B962493}" dt="2024-03-18T14:32:01.362" v="625" actId="14100"/>
          <ac:spMkLst>
            <pc:docMk/>
            <pc:sldMk cId="134949848" sldId="270"/>
            <ac:spMk id="3" creationId="{A377DA26-B7E8-15EC-41CD-FEA5F17F70FB}"/>
          </ac:spMkLst>
        </pc:spChg>
        <pc:picChg chg="add mod">
          <ac:chgData name="SUVODEEP CHAKRABORTY" userId="ab0e4f3b32e6236f" providerId="LiveId" clId="{00D172B1-5A34-4E6C-85BA-54243B962493}" dt="2024-03-18T14:38:53.486" v="686" actId="14100"/>
          <ac:picMkLst>
            <pc:docMk/>
            <pc:sldMk cId="134949848" sldId="270"/>
            <ac:picMk id="5" creationId="{9AE646FD-F2C3-A8F3-5ED0-3837185A2AAB}"/>
          </ac:picMkLst>
        </pc:picChg>
      </pc:sldChg>
      <pc:sldChg chg="addSp modSp new mod">
        <pc:chgData name="SUVODEEP CHAKRABORTY" userId="ab0e4f3b32e6236f" providerId="LiveId" clId="{00D172B1-5A34-4E6C-85BA-54243B962493}" dt="2024-03-18T14:38:27.827" v="684" actId="14100"/>
        <pc:sldMkLst>
          <pc:docMk/>
          <pc:sldMk cId="3134806750" sldId="271"/>
        </pc:sldMkLst>
        <pc:spChg chg="mod">
          <ac:chgData name="SUVODEEP CHAKRABORTY" userId="ab0e4f3b32e6236f" providerId="LiveId" clId="{00D172B1-5A34-4E6C-85BA-54243B962493}" dt="2024-03-18T14:35:10.744" v="672" actId="313"/>
          <ac:spMkLst>
            <pc:docMk/>
            <pc:sldMk cId="3134806750" sldId="271"/>
            <ac:spMk id="2" creationId="{355AF472-5D46-F2B0-FC2E-1238C096F484}"/>
          </ac:spMkLst>
        </pc:spChg>
        <pc:spChg chg="mod">
          <ac:chgData name="SUVODEEP CHAKRABORTY" userId="ab0e4f3b32e6236f" providerId="LiveId" clId="{00D172B1-5A34-4E6C-85BA-54243B962493}" dt="2024-03-18T14:36:42.948" v="676" actId="14100"/>
          <ac:spMkLst>
            <pc:docMk/>
            <pc:sldMk cId="3134806750" sldId="271"/>
            <ac:spMk id="3" creationId="{3EA97AA7-EDE6-EC38-CF61-2D472A2E79A4}"/>
          </ac:spMkLst>
        </pc:spChg>
        <pc:picChg chg="add mod">
          <ac:chgData name="SUVODEEP CHAKRABORTY" userId="ab0e4f3b32e6236f" providerId="LiveId" clId="{00D172B1-5A34-4E6C-85BA-54243B962493}" dt="2024-03-18T14:38:27.827" v="684" actId="14100"/>
          <ac:picMkLst>
            <pc:docMk/>
            <pc:sldMk cId="3134806750" sldId="271"/>
            <ac:picMk id="5" creationId="{A2F3EDC6-78D6-B7A2-93DF-CA7EE3595455}"/>
          </ac:picMkLst>
        </pc:picChg>
      </pc:sldChg>
      <pc:sldChg chg="addSp modSp new mod">
        <pc:chgData name="SUVODEEP CHAKRABORTY" userId="ab0e4f3b32e6236f" providerId="LiveId" clId="{00D172B1-5A34-4E6C-85BA-54243B962493}" dt="2024-03-18T14:43:20.454" v="739" actId="14100"/>
        <pc:sldMkLst>
          <pc:docMk/>
          <pc:sldMk cId="3034846143" sldId="272"/>
        </pc:sldMkLst>
        <pc:spChg chg="mod">
          <ac:chgData name="SUVODEEP CHAKRABORTY" userId="ab0e4f3b32e6236f" providerId="LiveId" clId="{00D172B1-5A34-4E6C-85BA-54243B962493}" dt="2024-03-18T14:39:34.707" v="724" actId="313"/>
          <ac:spMkLst>
            <pc:docMk/>
            <pc:sldMk cId="3034846143" sldId="272"/>
            <ac:spMk id="2" creationId="{7EE6112C-C843-932B-45C4-6FF24BA7A875}"/>
          </ac:spMkLst>
        </pc:spChg>
        <pc:spChg chg="mod">
          <ac:chgData name="SUVODEEP CHAKRABORTY" userId="ab0e4f3b32e6236f" providerId="LiveId" clId="{00D172B1-5A34-4E6C-85BA-54243B962493}" dt="2024-03-18T14:40:19.755" v="728" actId="14100"/>
          <ac:spMkLst>
            <pc:docMk/>
            <pc:sldMk cId="3034846143" sldId="272"/>
            <ac:spMk id="3" creationId="{ADB7D5DD-9D73-7BEF-E557-F70000A740C3}"/>
          </ac:spMkLst>
        </pc:spChg>
        <pc:picChg chg="add mod">
          <ac:chgData name="SUVODEEP CHAKRABORTY" userId="ab0e4f3b32e6236f" providerId="LiveId" clId="{00D172B1-5A34-4E6C-85BA-54243B962493}" dt="2024-03-18T14:43:20.454" v="739" actId="14100"/>
          <ac:picMkLst>
            <pc:docMk/>
            <pc:sldMk cId="3034846143" sldId="272"/>
            <ac:picMk id="5" creationId="{152F330F-E173-1F52-7BE8-3EDF94107E18}"/>
          </ac:picMkLst>
        </pc:picChg>
      </pc:sldChg>
      <pc:sldChg chg="addSp modSp new mod">
        <pc:chgData name="SUVODEEP CHAKRABORTY" userId="ab0e4f3b32e6236f" providerId="LiveId" clId="{00D172B1-5A34-4E6C-85BA-54243B962493}" dt="2024-03-18T14:46:10.218" v="793" actId="14100"/>
        <pc:sldMkLst>
          <pc:docMk/>
          <pc:sldMk cId="3915530134" sldId="273"/>
        </pc:sldMkLst>
        <pc:spChg chg="mod">
          <ac:chgData name="SUVODEEP CHAKRABORTY" userId="ab0e4f3b32e6236f" providerId="LiveId" clId="{00D172B1-5A34-4E6C-85BA-54243B962493}" dt="2024-03-18T14:43:52.992" v="778" actId="313"/>
          <ac:spMkLst>
            <pc:docMk/>
            <pc:sldMk cId="3915530134" sldId="273"/>
            <ac:spMk id="2" creationId="{3404403B-5605-C521-76E9-8337F0F6CA40}"/>
          </ac:spMkLst>
        </pc:spChg>
        <pc:spChg chg="mod">
          <ac:chgData name="SUVODEEP CHAKRABORTY" userId="ab0e4f3b32e6236f" providerId="LiveId" clId="{00D172B1-5A34-4E6C-85BA-54243B962493}" dt="2024-03-18T14:44:58.225" v="785" actId="20577"/>
          <ac:spMkLst>
            <pc:docMk/>
            <pc:sldMk cId="3915530134" sldId="273"/>
            <ac:spMk id="3" creationId="{098A52D1-D187-4749-2999-9CB6D7B321F3}"/>
          </ac:spMkLst>
        </pc:spChg>
        <pc:picChg chg="add mod">
          <ac:chgData name="SUVODEEP CHAKRABORTY" userId="ab0e4f3b32e6236f" providerId="LiveId" clId="{00D172B1-5A34-4E6C-85BA-54243B962493}" dt="2024-03-18T14:46:10.218" v="793" actId="14100"/>
          <ac:picMkLst>
            <pc:docMk/>
            <pc:sldMk cId="3915530134" sldId="273"/>
            <ac:picMk id="5" creationId="{9578E439-D531-12D6-1ECD-DD6CDC298621}"/>
          </ac:picMkLst>
        </pc:picChg>
      </pc:sldChg>
      <pc:sldChg chg="addSp modSp new mod">
        <pc:chgData name="SUVODEEP CHAKRABORTY" userId="ab0e4f3b32e6236f" providerId="LiveId" clId="{00D172B1-5A34-4E6C-85BA-54243B962493}" dt="2024-03-18T14:48:23.070" v="845" actId="14100"/>
        <pc:sldMkLst>
          <pc:docMk/>
          <pc:sldMk cId="3532635665" sldId="274"/>
        </pc:sldMkLst>
        <pc:spChg chg="mod">
          <ac:chgData name="SUVODEEP CHAKRABORTY" userId="ab0e4f3b32e6236f" providerId="LiveId" clId="{00D172B1-5A34-4E6C-85BA-54243B962493}" dt="2024-03-18T14:46:50.510" v="832" actId="313"/>
          <ac:spMkLst>
            <pc:docMk/>
            <pc:sldMk cId="3532635665" sldId="274"/>
            <ac:spMk id="2" creationId="{C04F4325-C3F9-D07B-1B95-6D015082EAB2}"/>
          </ac:spMkLst>
        </pc:spChg>
        <pc:spChg chg="mod">
          <ac:chgData name="SUVODEEP CHAKRABORTY" userId="ab0e4f3b32e6236f" providerId="LiveId" clId="{00D172B1-5A34-4E6C-85BA-54243B962493}" dt="2024-03-18T14:47:26.837" v="836" actId="14100"/>
          <ac:spMkLst>
            <pc:docMk/>
            <pc:sldMk cId="3532635665" sldId="274"/>
            <ac:spMk id="3" creationId="{2762F352-A807-8460-7A51-E70C87C3EB27}"/>
          </ac:spMkLst>
        </pc:spChg>
        <pc:picChg chg="add mod">
          <ac:chgData name="SUVODEEP CHAKRABORTY" userId="ab0e4f3b32e6236f" providerId="LiveId" clId="{00D172B1-5A34-4E6C-85BA-54243B962493}" dt="2024-03-18T14:48:23.070" v="845" actId="14100"/>
          <ac:picMkLst>
            <pc:docMk/>
            <pc:sldMk cId="3532635665" sldId="274"/>
            <ac:picMk id="5" creationId="{49CF488B-8A54-6F28-01C1-82E1AE19D846}"/>
          </ac:picMkLst>
        </pc:picChg>
      </pc:sldChg>
      <pc:sldChg chg="modSp new mod">
        <pc:chgData name="SUVODEEP CHAKRABORTY" userId="ab0e4f3b32e6236f" providerId="LiveId" clId="{00D172B1-5A34-4E6C-85BA-54243B962493}" dt="2024-03-18T14:52:13.375" v="939" actId="20577"/>
        <pc:sldMkLst>
          <pc:docMk/>
          <pc:sldMk cId="757084580" sldId="275"/>
        </pc:sldMkLst>
        <pc:spChg chg="mod">
          <ac:chgData name="SUVODEEP CHAKRABORTY" userId="ab0e4f3b32e6236f" providerId="LiveId" clId="{00D172B1-5A34-4E6C-85BA-54243B962493}" dt="2024-03-18T14:48:53.708" v="856" actId="20577"/>
          <ac:spMkLst>
            <pc:docMk/>
            <pc:sldMk cId="757084580" sldId="275"/>
            <ac:spMk id="2" creationId="{9B87D147-B5ED-5518-773A-94B91D160162}"/>
          </ac:spMkLst>
        </pc:spChg>
        <pc:spChg chg="mod">
          <ac:chgData name="SUVODEEP CHAKRABORTY" userId="ab0e4f3b32e6236f" providerId="LiveId" clId="{00D172B1-5A34-4E6C-85BA-54243B962493}" dt="2024-03-18T14:52:13.375" v="939" actId="20577"/>
          <ac:spMkLst>
            <pc:docMk/>
            <pc:sldMk cId="757084580" sldId="275"/>
            <ac:spMk id="3" creationId="{01E34C0A-F165-E1D7-1DDD-352D832EF7D2}"/>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3/18/2024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3/18/2024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3/18/2024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3/18/2024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3/18/2024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467A-17E1-E15D-19C0-7FA608667CD8}"/>
              </a:ext>
            </a:extLst>
          </p:cNvPr>
          <p:cNvSpPr>
            <a:spLocks noGrp="1"/>
          </p:cNvSpPr>
          <p:nvPr>
            <p:ph type="ctrTitle"/>
          </p:nvPr>
        </p:nvSpPr>
        <p:spPr>
          <a:xfrm>
            <a:off x="581191" y="1101012"/>
            <a:ext cx="10993549" cy="746448"/>
          </a:xfrm>
        </p:spPr>
        <p:txBody>
          <a:bodyPr>
            <a:normAutofit/>
          </a:bodyPr>
          <a:lstStyle/>
          <a:p>
            <a:r>
              <a:rPr lang="en-IN" dirty="0"/>
              <a:t>PROJECT - 1</a:t>
            </a:r>
          </a:p>
        </p:txBody>
      </p:sp>
      <p:sp>
        <p:nvSpPr>
          <p:cNvPr id="3" name="Subtitle 2">
            <a:extLst>
              <a:ext uri="{FF2B5EF4-FFF2-40B4-BE49-F238E27FC236}">
                <a16:creationId xmlns:a16="http://schemas.microsoft.com/office/drawing/2014/main" id="{FF22D131-8C79-349B-E600-C6A3E4796D7F}"/>
              </a:ext>
            </a:extLst>
          </p:cNvPr>
          <p:cNvSpPr>
            <a:spLocks noGrp="1"/>
          </p:cNvSpPr>
          <p:nvPr>
            <p:ph type="subTitle" idx="1"/>
          </p:nvPr>
        </p:nvSpPr>
        <p:spPr>
          <a:xfrm>
            <a:off x="581194" y="1847462"/>
            <a:ext cx="10993546" cy="746448"/>
          </a:xfrm>
        </p:spPr>
        <p:txBody>
          <a:bodyPr/>
          <a:lstStyle/>
          <a:p>
            <a:r>
              <a:rPr lang="en-IN" b="1" dirty="0"/>
              <a:t>Hotel reservation analysis with SQL</a:t>
            </a:r>
          </a:p>
          <a:p>
            <a:r>
              <a:rPr lang="en-IN" dirty="0"/>
              <a:t>by – suvodeep chakraborty (MIP-DA-04 Batch)</a:t>
            </a:r>
          </a:p>
        </p:txBody>
      </p:sp>
      <p:pic>
        <p:nvPicPr>
          <p:cNvPr id="5" name="Picture 4">
            <a:extLst>
              <a:ext uri="{FF2B5EF4-FFF2-40B4-BE49-F238E27FC236}">
                <a16:creationId xmlns:a16="http://schemas.microsoft.com/office/drawing/2014/main" id="{320E5635-E8F5-E7E5-A127-03079CFE7E87}"/>
              </a:ext>
            </a:extLst>
          </p:cNvPr>
          <p:cNvPicPr>
            <a:picLocks noChangeAspect="1"/>
          </p:cNvPicPr>
          <p:nvPr/>
        </p:nvPicPr>
        <p:blipFill>
          <a:blip r:embed="rId2"/>
          <a:stretch>
            <a:fillRect/>
          </a:stretch>
        </p:blipFill>
        <p:spPr>
          <a:xfrm>
            <a:off x="354564" y="2715207"/>
            <a:ext cx="11467322" cy="3974841"/>
          </a:xfrm>
          <a:prstGeom prst="rect">
            <a:avLst/>
          </a:prstGeom>
        </p:spPr>
      </p:pic>
    </p:spTree>
    <p:extLst>
      <p:ext uri="{BB962C8B-B14F-4D97-AF65-F5344CB8AC3E}">
        <p14:creationId xmlns:p14="http://schemas.microsoft.com/office/powerpoint/2010/main" val="347320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B1F26-98C2-0F3E-4C58-D7C1E56516EA}"/>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95D4C928-5DF4-BD56-6050-0563B54C22A9}"/>
              </a:ext>
            </a:extLst>
          </p:cNvPr>
          <p:cNvSpPr>
            <a:spLocks noGrp="1"/>
          </p:cNvSpPr>
          <p:nvPr>
            <p:ph idx="1"/>
          </p:nvPr>
        </p:nvSpPr>
        <p:spPr>
          <a:xfrm>
            <a:off x="581193" y="2269137"/>
            <a:ext cx="11029615" cy="1397794"/>
          </a:xfrm>
        </p:spPr>
        <p:txBody>
          <a:bodyPr>
            <a:normAutofit/>
          </a:bodyPr>
          <a:lstStyle/>
          <a:p>
            <a:pPr marL="342900" lvl="0" indent="-342900">
              <a:lnSpc>
                <a:spcPct val="107000"/>
              </a:lnSpc>
              <a:spcAft>
                <a:spcPts val="800"/>
              </a:spcAft>
              <a:buFont typeface="+mj-lt"/>
              <a:buAutoNum type="arabicPeriod" startAt="6"/>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How many reservations fall on a weekend(no_of_weekend_nights &gt; 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COUNT(Booking_ID) FROM hotel.`hotel reservation dataset` WHERE no_of_weekend_nights &gt; 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dirty="0"/>
          </a:p>
        </p:txBody>
      </p:sp>
      <p:pic>
        <p:nvPicPr>
          <p:cNvPr id="5" name="Picture 4">
            <a:extLst>
              <a:ext uri="{FF2B5EF4-FFF2-40B4-BE49-F238E27FC236}">
                <a16:creationId xmlns:a16="http://schemas.microsoft.com/office/drawing/2014/main" id="{946F1261-8102-D3FF-13EF-703FA4FBD48C}"/>
              </a:ext>
            </a:extLst>
          </p:cNvPr>
          <p:cNvPicPr>
            <a:picLocks noChangeAspect="1"/>
          </p:cNvPicPr>
          <p:nvPr/>
        </p:nvPicPr>
        <p:blipFill>
          <a:blip r:embed="rId2"/>
          <a:stretch>
            <a:fillRect/>
          </a:stretch>
        </p:blipFill>
        <p:spPr>
          <a:xfrm>
            <a:off x="2789852" y="3564294"/>
            <a:ext cx="6111551" cy="3041779"/>
          </a:xfrm>
          <a:prstGeom prst="rect">
            <a:avLst/>
          </a:prstGeom>
        </p:spPr>
      </p:pic>
    </p:spTree>
    <p:extLst>
      <p:ext uri="{BB962C8B-B14F-4D97-AF65-F5344CB8AC3E}">
        <p14:creationId xmlns:p14="http://schemas.microsoft.com/office/powerpoint/2010/main" val="3395535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C5416-C6F0-C20A-62D5-171607EED102}"/>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9A79D42F-6C54-B529-CA8F-5D16C9F5CC68}"/>
              </a:ext>
            </a:extLst>
          </p:cNvPr>
          <p:cNvSpPr>
            <a:spLocks noGrp="1"/>
          </p:cNvSpPr>
          <p:nvPr>
            <p:ph idx="1"/>
          </p:nvPr>
        </p:nvSpPr>
        <p:spPr>
          <a:xfrm>
            <a:off x="581192" y="2180497"/>
            <a:ext cx="11029615" cy="1248504"/>
          </a:xfrm>
        </p:spPr>
        <p:txBody>
          <a:bodyPr/>
          <a:lstStyle/>
          <a:p>
            <a:pPr marL="342900" lvl="0" indent="-342900">
              <a:lnSpc>
                <a:spcPct val="107000"/>
              </a:lnSpc>
              <a:spcAft>
                <a:spcPts val="800"/>
              </a:spcAft>
              <a:buFont typeface="+mj-lt"/>
              <a:buAutoNum type="arabicPeriod" startAt="7"/>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highest and lowest lead time for reservations?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MIN(lead_time), MAX(lead_time) FROM hotel.`hotel reservation dataset`;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C6C0C840-2E92-5298-E298-5F26F6E79F1A}"/>
              </a:ext>
            </a:extLst>
          </p:cNvPr>
          <p:cNvPicPr>
            <a:picLocks noChangeAspect="1"/>
          </p:cNvPicPr>
          <p:nvPr/>
        </p:nvPicPr>
        <p:blipFill>
          <a:blip r:embed="rId2"/>
          <a:stretch>
            <a:fillRect/>
          </a:stretch>
        </p:blipFill>
        <p:spPr>
          <a:xfrm>
            <a:off x="2799183" y="3321698"/>
            <a:ext cx="6260841" cy="3256384"/>
          </a:xfrm>
          <a:prstGeom prst="rect">
            <a:avLst/>
          </a:prstGeom>
        </p:spPr>
      </p:pic>
    </p:spTree>
    <p:extLst>
      <p:ext uri="{BB962C8B-B14F-4D97-AF65-F5344CB8AC3E}">
        <p14:creationId xmlns:p14="http://schemas.microsoft.com/office/powerpoint/2010/main" val="1787083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6F798-4FEE-E983-78DB-20367B24BEF0}"/>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DAD72E89-9B6F-68AC-80B4-E7EDF5C38D03}"/>
              </a:ext>
            </a:extLst>
          </p:cNvPr>
          <p:cNvSpPr>
            <a:spLocks noGrp="1"/>
          </p:cNvSpPr>
          <p:nvPr>
            <p:ph idx="1"/>
          </p:nvPr>
        </p:nvSpPr>
        <p:spPr>
          <a:xfrm>
            <a:off x="581192" y="2180496"/>
            <a:ext cx="11029615" cy="1766353"/>
          </a:xfrm>
        </p:spPr>
        <p:txBody>
          <a:bodyPr/>
          <a:lstStyle/>
          <a:p>
            <a:pPr marL="342900" lvl="0" indent="-342900">
              <a:lnSpc>
                <a:spcPct val="107000"/>
              </a:lnSpc>
              <a:spcAft>
                <a:spcPts val="800"/>
              </a:spcAft>
              <a:buFont typeface="+mj-lt"/>
              <a:buAutoNum type="arabicPeriod" startAt="8"/>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most common market segment type for reservations?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market_segment_type, COUNT(market_segment_type) AS market_segment_type FROM hotel.`hotel reservation dataset` GROUP BY market_segment_type HAVING COUNT(market_segment_type) &gt; 1;</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3973E79C-C540-1ECA-A34C-53057A68F977}"/>
              </a:ext>
            </a:extLst>
          </p:cNvPr>
          <p:cNvPicPr>
            <a:picLocks noChangeAspect="1"/>
          </p:cNvPicPr>
          <p:nvPr/>
        </p:nvPicPr>
        <p:blipFill>
          <a:blip r:embed="rId2"/>
          <a:stretch>
            <a:fillRect/>
          </a:stretch>
        </p:blipFill>
        <p:spPr>
          <a:xfrm>
            <a:off x="2883159" y="3732244"/>
            <a:ext cx="6083559" cy="2901821"/>
          </a:xfrm>
          <a:prstGeom prst="rect">
            <a:avLst/>
          </a:prstGeom>
        </p:spPr>
      </p:pic>
    </p:spTree>
    <p:extLst>
      <p:ext uri="{BB962C8B-B14F-4D97-AF65-F5344CB8AC3E}">
        <p14:creationId xmlns:p14="http://schemas.microsoft.com/office/powerpoint/2010/main" val="2711911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FD3B8-8A2E-FE7A-C1F3-866AF08BE637}"/>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D2B19540-AC46-9CCD-16F8-353492FCF5C4}"/>
              </a:ext>
            </a:extLst>
          </p:cNvPr>
          <p:cNvSpPr>
            <a:spLocks noGrp="1"/>
          </p:cNvSpPr>
          <p:nvPr>
            <p:ph idx="1"/>
          </p:nvPr>
        </p:nvSpPr>
        <p:spPr>
          <a:xfrm>
            <a:off x="581192" y="2180497"/>
            <a:ext cx="11029615" cy="1514426"/>
          </a:xfrm>
        </p:spPr>
        <p:txBody>
          <a:bodyPr/>
          <a:lstStyle/>
          <a:p>
            <a:pPr marL="342900" lvl="0" indent="-342900">
              <a:lnSpc>
                <a:spcPct val="107000"/>
              </a:lnSpc>
              <a:spcAft>
                <a:spcPts val="800"/>
              </a:spcAft>
              <a:buFont typeface="+mj-lt"/>
              <a:buAutoNum type="arabicPeriod" startAt="9"/>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How many reservations have a booking status of “Confirmed”?</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COUNT(Booking_ID) FROM hotel.`hotel reservation dataset` WHERE booking_status = 'Confirmed';</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10AFD572-8FB2-32F1-AC18-A9EB50478310}"/>
              </a:ext>
            </a:extLst>
          </p:cNvPr>
          <p:cNvPicPr>
            <a:picLocks noChangeAspect="1"/>
          </p:cNvPicPr>
          <p:nvPr/>
        </p:nvPicPr>
        <p:blipFill>
          <a:blip r:embed="rId2"/>
          <a:stretch>
            <a:fillRect/>
          </a:stretch>
        </p:blipFill>
        <p:spPr>
          <a:xfrm>
            <a:off x="2967135" y="3517641"/>
            <a:ext cx="6092889" cy="3116424"/>
          </a:xfrm>
          <a:prstGeom prst="rect">
            <a:avLst/>
          </a:prstGeom>
        </p:spPr>
      </p:pic>
    </p:spTree>
    <p:extLst>
      <p:ext uri="{BB962C8B-B14F-4D97-AF65-F5344CB8AC3E}">
        <p14:creationId xmlns:p14="http://schemas.microsoft.com/office/powerpoint/2010/main" val="75697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427F9-1EA2-52AE-042F-B3713A80A1E9}"/>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35E934EC-2B04-3490-F118-309683BB980F}"/>
              </a:ext>
            </a:extLst>
          </p:cNvPr>
          <p:cNvSpPr>
            <a:spLocks noGrp="1"/>
          </p:cNvSpPr>
          <p:nvPr>
            <p:ph idx="1"/>
          </p:nvPr>
        </p:nvSpPr>
        <p:spPr>
          <a:xfrm>
            <a:off x="581192" y="2180497"/>
            <a:ext cx="11029615" cy="1327814"/>
          </a:xfrm>
        </p:spPr>
        <p:txBody>
          <a:bodyPr/>
          <a:lstStyle/>
          <a:p>
            <a:pPr marL="342900" lvl="0" indent="-342900">
              <a:lnSpc>
                <a:spcPct val="107000"/>
              </a:lnSpc>
              <a:spcAft>
                <a:spcPts val="800"/>
              </a:spcAft>
              <a:buFont typeface="+mj-lt"/>
              <a:buAutoNum type="arabicPeriod" startAt="10"/>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total number of adults and children across all reservations?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SUM(no_of_adults), SUM(no_of_children) FROM hotel.`hotel reservation dataset`;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3EC68909-7FF3-5182-2540-D1C4592AE20F}"/>
              </a:ext>
            </a:extLst>
          </p:cNvPr>
          <p:cNvPicPr>
            <a:picLocks noChangeAspect="1"/>
          </p:cNvPicPr>
          <p:nvPr/>
        </p:nvPicPr>
        <p:blipFill>
          <a:blip r:embed="rId2"/>
          <a:stretch>
            <a:fillRect/>
          </a:stretch>
        </p:blipFill>
        <p:spPr>
          <a:xfrm>
            <a:off x="2640562" y="3359020"/>
            <a:ext cx="6382139" cy="3275045"/>
          </a:xfrm>
          <a:prstGeom prst="rect">
            <a:avLst/>
          </a:prstGeom>
        </p:spPr>
      </p:pic>
    </p:spTree>
    <p:extLst>
      <p:ext uri="{BB962C8B-B14F-4D97-AF65-F5344CB8AC3E}">
        <p14:creationId xmlns:p14="http://schemas.microsoft.com/office/powerpoint/2010/main" val="2929352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E258A-E99B-A543-EEDC-E243345EC29F}"/>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A377DA26-B7E8-15EC-41CD-FEA5F17F70FB}"/>
              </a:ext>
            </a:extLst>
          </p:cNvPr>
          <p:cNvSpPr>
            <a:spLocks noGrp="1"/>
          </p:cNvSpPr>
          <p:nvPr>
            <p:ph idx="1"/>
          </p:nvPr>
        </p:nvSpPr>
        <p:spPr>
          <a:xfrm>
            <a:off x="581192" y="2180497"/>
            <a:ext cx="11029615" cy="1542418"/>
          </a:xfrm>
        </p:spPr>
        <p:txBody>
          <a:bodyPr/>
          <a:lstStyle/>
          <a:p>
            <a:pPr marL="342900" lvl="0" indent="-342900">
              <a:lnSpc>
                <a:spcPct val="107000"/>
              </a:lnSpc>
              <a:spcAft>
                <a:spcPts val="800"/>
              </a:spcAft>
              <a:buFont typeface="+mj-lt"/>
              <a:buAutoNum type="arabicPeriod" startAt="11"/>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average number of weekend nights for reservations involving children?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ROUND(AVG(no_of_weekend_nights), 1) FROM hotel.`hotel reservation dataset` WHERE no_of_children &gt; 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9AE646FD-F2C3-A8F3-5ED0-3837185A2AAB}"/>
              </a:ext>
            </a:extLst>
          </p:cNvPr>
          <p:cNvPicPr>
            <a:picLocks noChangeAspect="1"/>
          </p:cNvPicPr>
          <p:nvPr/>
        </p:nvPicPr>
        <p:blipFill>
          <a:blip r:embed="rId2"/>
          <a:stretch>
            <a:fillRect/>
          </a:stretch>
        </p:blipFill>
        <p:spPr>
          <a:xfrm>
            <a:off x="2920483" y="3564294"/>
            <a:ext cx="6139542" cy="3079102"/>
          </a:xfrm>
          <a:prstGeom prst="rect">
            <a:avLst/>
          </a:prstGeom>
        </p:spPr>
      </p:pic>
    </p:spTree>
    <p:extLst>
      <p:ext uri="{BB962C8B-B14F-4D97-AF65-F5344CB8AC3E}">
        <p14:creationId xmlns:p14="http://schemas.microsoft.com/office/powerpoint/2010/main" val="134949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AF472-5D46-F2B0-FC2E-1238C096F484}"/>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3EA97AA7-EDE6-EC38-CF61-2D472A2E79A4}"/>
              </a:ext>
            </a:extLst>
          </p:cNvPr>
          <p:cNvSpPr>
            <a:spLocks noGrp="1"/>
          </p:cNvSpPr>
          <p:nvPr>
            <p:ph idx="1"/>
          </p:nvPr>
        </p:nvSpPr>
        <p:spPr>
          <a:xfrm>
            <a:off x="581192" y="2180496"/>
            <a:ext cx="11029615" cy="1551749"/>
          </a:xfrm>
        </p:spPr>
        <p:txBody>
          <a:bodyPr/>
          <a:lstStyle/>
          <a:p>
            <a:pPr marL="342900" lvl="0" indent="-342900">
              <a:lnSpc>
                <a:spcPct val="107000"/>
              </a:lnSpc>
              <a:spcAft>
                <a:spcPts val="800"/>
              </a:spcAft>
              <a:buFont typeface="+mj-lt"/>
              <a:buAutoNum type="arabicPeriod" startAt="12"/>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How many reservations were made in each month of the year?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arrival_date, COUNT(Booking_ID) FROM hotel.`hotel reservation dataset` GROUP BY arrival_date ORDER BY arrival_date;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A2F3EDC6-78D6-B7A2-93DF-CA7EE3595455}"/>
              </a:ext>
            </a:extLst>
          </p:cNvPr>
          <p:cNvPicPr>
            <a:picLocks noChangeAspect="1"/>
          </p:cNvPicPr>
          <p:nvPr/>
        </p:nvPicPr>
        <p:blipFill>
          <a:blip r:embed="rId2"/>
          <a:stretch>
            <a:fillRect/>
          </a:stretch>
        </p:blipFill>
        <p:spPr>
          <a:xfrm>
            <a:off x="2976465" y="3545632"/>
            <a:ext cx="6027576" cy="3097763"/>
          </a:xfrm>
          <a:prstGeom prst="rect">
            <a:avLst/>
          </a:prstGeom>
        </p:spPr>
      </p:pic>
    </p:spTree>
    <p:extLst>
      <p:ext uri="{BB962C8B-B14F-4D97-AF65-F5344CB8AC3E}">
        <p14:creationId xmlns:p14="http://schemas.microsoft.com/office/powerpoint/2010/main" val="3134806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6112C-C843-932B-45C4-6FF24BA7A875}"/>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ADB7D5DD-9D73-7BEF-E557-F70000A740C3}"/>
              </a:ext>
            </a:extLst>
          </p:cNvPr>
          <p:cNvSpPr>
            <a:spLocks noGrp="1"/>
          </p:cNvSpPr>
          <p:nvPr>
            <p:ph idx="1"/>
          </p:nvPr>
        </p:nvSpPr>
        <p:spPr>
          <a:xfrm>
            <a:off x="581192" y="2180497"/>
            <a:ext cx="11029615" cy="1598402"/>
          </a:xfrm>
        </p:spPr>
        <p:txBody>
          <a:bodyPr/>
          <a:lstStyle/>
          <a:p>
            <a:pPr marL="342900" lvl="0" indent="-342900">
              <a:lnSpc>
                <a:spcPct val="107000"/>
              </a:lnSpc>
              <a:spcAft>
                <a:spcPts val="800"/>
              </a:spcAft>
              <a:buFont typeface="+mj-lt"/>
              <a:buAutoNum type="arabicPeriod" startAt="13"/>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average number of nights (both weekend and weekday) spent by guests for each room 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room_type_reserved, ROUND(AVG(no_of_week_nights + no_of_weekend_nights), 2) FROM hotel.`hotel reservation dataset` GROUP BY room_type_reserved ORDER BY room_type_reserved;</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152F330F-E173-1F52-7BE8-3EDF94107E18}"/>
              </a:ext>
            </a:extLst>
          </p:cNvPr>
          <p:cNvPicPr>
            <a:picLocks noChangeAspect="1"/>
          </p:cNvPicPr>
          <p:nvPr/>
        </p:nvPicPr>
        <p:blipFill>
          <a:blip r:embed="rId2"/>
          <a:stretch>
            <a:fillRect/>
          </a:stretch>
        </p:blipFill>
        <p:spPr>
          <a:xfrm>
            <a:off x="3032449" y="3620278"/>
            <a:ext cx="5962261" cy="3060440"/>
          </a:xfrm>
          <a:prstGeom prst="rect">
            <a:avLst/>
          </a:prstGeom>
        </p:spPr>
      </p:pic>
    </p:spTree>
    <p:extLst>
      <p:ext uri="{BB962C8B-B14F-4D97-AF65-F5344CB8AC3E}">
        <p14:creationId xmlns:p14="http://schemas.microsoft.com/office/powerpoint/2010/main" val="3034846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4403B-5605-C521-76E9-8337F0F6CA40}"/>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098A52D1-D187-4749-2999-9CB6D7B321F3}"/>
              </a:ext>
            </a:extLst>
          </p:cNvPr>
          <p:cNvSpPr>
            <a:spLocks noGrp="1"/>
          </p:cNvSpPr>
          <p:nvPr>
            <p:ph idx="1"/>
          </p:nvPr>
        </p:nvSpPr>
        <p:spPr>
          <a:xfrm>
            <a:off x="581192" y="2180497"/>
            <a:ext cx="11029615" cy="2195560"/>
          </a:xfrm>
        </p:spPr>
        <p:txBody>
          <a:bodyPr/>
          <a:lstStyle/>
          <a:p>
            <a:pPr marL="342900" lvl="0" indent="-342900">
              <a:lnSpc>
                <a:spcPct val="107000"/>
              </a:lnSpc>
              <a:spcAft>
                <a:spcPts val="800"/>
              </a:spcAft>
              <a:buFont typeface="+mj-lt"/>
              <a:buAutoNum type="arabicPeriod" startAt="14"/>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For reservations involving children, what is the most common room type, and what is the average price for that room 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room_type_reserved, ROUND(AVG(avg_price_per_room), 2), COUNT(room_type_reserved) AS no_of_room_type_reserved FROM hotel.`hotel reservation dataset` WHERE no_of_children &gt; 0 GROUP BY room_type_reserved HAVING COUNT(room_type_reserved) &gt; 1 ORDER BY room_type_reserved;</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9578E439-D531-12D6-1ECD-DD6CDC298621}"/>
              </a:ext>
            </a:extLst>
          </p:cNvPr>
          <p:cNvPicPr>
            <a:picLocks noChangeAspect="1"/>
          </p:cNvPicPr>
          <p:nvPr/>
        </p:nvPicPr>
        <p:blipFill>
          <a:blip r:embed="rId2"/>
          <a:stretch>
            <a:fillRect/>
          </a:stretch>
        </p:blipFill>
        <p:spPr>
          <a:xfrm>
            <a:off x="3219061" y="4180114"/>
            <a:ext cx="5542384" cy="2519266"/>
          </a:xfrm>
          <a:prstGeom prst="rect">
            <a:avLst/>
          </a:prstGeom>
        </p:spPr>
      </p:pic>
    </p:spTree>
    <p:extLst>
      <p:ext uri="{BB962C8B-B14F-4D97-AF65-F5344CB8AC3E}">
        <p14:creationId xmlns:p14="http://schemas.microsoft.com/office/powerpoint/2010/main" val="3915530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4325-C3F9-D07B-1B95-6D015082EAB2}"/>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2762F352-A807-8460-7A51-E70C87C3EB27}"/>
              </a:ext>
            </a:extLst>
          </p:cNvPr>
          <p:cNvSpPr>
            <a:spLocks noGrp="1"/>
          </p:cNvSpPr>
          <p:nvPr>
            <p:ph idx="1"/>
          </p:nvPr>
        </p:nvSpPr>
        <p:spPr>
          <a:xfrm>
            <a:off x="581192" y="2180497"/>
            <a:ext cx="11029615" cy="1570410"/>
          </a:xfrm>
        </p:spPr>
        <p:txBody>
          <a:bodyPr/>
          <a:lstStyle/>
          <a:p>
            <a:pPr marL="342900" lvl="0" indent="-342900">
              <a:lnSpc>
                <a:spcPct val="107000"/>
              </a:lnSpc>
              <a:spcAft>
                <a:spcPts val="800"/>
              </a:spcAft>
              <a:buFont typeface="+mj-lt"/>
              <a:buAutoNum type="arabicPeriod" startAt="15"/>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Find the market segment type that generates the highest average price per room?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market_segment_type, MAX(avg_price_per_room) FROM hotel.`hotel reservation dataset` GROUP BY market_segment_type;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49CF488B-8A54-6F28-01C1-82E1AE19D846}"/>
              </a:ext>
            </a:extLst>
          </p:cNvPr>
          <p:cNvPicPr>
            <a:picLocks noChangeAspect="1"/>
          </p:cNvPicPr>
          <p:nvPr/>
        </p:nvPicPr>
        <p:blipFill>
          <a:blip r:embed="rId2"/>
          <a:stretch>
            <a:fillRect/>
          </a:stretch>
        </p:blipFill>
        <p:spPr>
          <a:xfrm>
            <a:off x="2976465" y="3545632"/>
            <a:ext cx="5850294" cy="3125755"/>
          </a:xfrm>
          <a:prstGeom prst="rect">
            <a:avLst/>
          </a:prstGeom>
        </p:spPr>
      </p:pic>
    </p:spTree>
    <p:extLst>
      <p:ext uri="{BB962C8B-B14F-4D97-AF65-F5344CB8AC3E}">
        <p14:creationId xmlns:p14="http://schemas.microsoft.com/office/powerpoint/2010/main" val="3532635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95239-8D8A-9B70-924D-8165C0A43459}"/>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EC271638-2195-B91B-F950-F630B26D9055}"/>
              </a:ext>
            </a:extLst>
          </p:cNvPr>
          <p:cNvSpPr>
            <a:spLocks noGrp="1"/>
          </p:cNvSpPr>
          <p:nvPr>
            <p:ph idx="1"/>
          </p:nvPr>
        </p:nvSpPr>
        <p:spPr/>
        <p:txBody>
          <a:bodyPr/>
          <a:lstStyle/>
          <a:p>
            <a:pPr algn="l"/>
            <a:r>
              <a:rPr lang="en-US" b="0" i="0" dirty="0">
                <a:solidFill>
                  <a:srgbClr val="32325D"/>
                </a:solidFill>
                <a:effectLst/>
                <a:latin typeface="Source Sans Pro" panose="020B0503030403020204" pitchFamily="34" charset="0"/>
              </a:rPr>
              <a:t>SQL for Data Analysis is a powerful programming language that helps data analysts interact with data stored in Relational databases. By using SQL several companies have built their proprietary tools to fetch information from databases quickly.</a:t>
            </a:r>
          </a:p>
          <a:p>
            <a:pPr algn="l"/>
            <a:r>
              <a:rPr lang="en-US" b="0" i="0" dirty="0">
                <a:solidFill>
                  <a:srgbClr val="32325D"/>
                </a:solidFill>
                <a:effectLst/>
                <a:latin typeface="Source Sans Pro" panose="020B0503030403020204" pitchFamily="34" charset="0"/>
              </a:rPr>
              <a:t>This data-driven approach has enabled the industry to channel its growth by analyzing meaningful information to make critical business decisions. Data Analysis has played a vital role in identifying trends and patterns as organizations forecast their business goals by extracting their historical data in databases.</a:t>
            </a:r>
          </a:p>
          <a:p>
            <a:pPr algn="l"/>
            <a:r>
              <a:rPr lang="en-US" b="0" i="0" dirty="0">
                <a:solidFill>
                  <a:srgbClr val="32325D"/>
                </a:solidFill>
                <a:effectLst/>
                <a:latin typeface="Source Sans Pro" panose="020B0503030403020204" pitchFamily="34" charset="0"/>
              </a:rPr>
              <a:t>This presentation provides you with a comprehensive overview of the importance of SQL for Data Analysis. It also explains how to </a:t>
            </a:r>
            <a:r>
              <a:rPr lang="en-US" dirty="0">
                <a:solidFill>
                  <a:srgbClr val="32325D"/>
                </a:solidFill>
                <a:latin typeface="Source Sans Pro" panose="020B0503030403020204" pitchFamily="34" charset="0"/>
              </a:rPr>
              <a:t>a</a:t>
            </a:r>
            <a:r>
              <a:rPr lang="en-US" b="0" i="0" dirty="0">
                <a:solidFill>
                  <a:srgbClr val="32325D"/>
                </a:solidFill>
                <a:effectLst/>
                <a:latin typeface="Source Sans Pro" panose="020B0503030403020204" pitchFamily="34" charset="0"/>
              </a:rPr>
              <a:t>nalyze data with the SQL queries from databases, along with the limitations it possesses.</a:t>
            </a:r>
          </a:p>
          <a:p>
            <a:endParaRPr lang="en-IN" dirty="0"/>
          </a:p>
        </p:txBody>
      </p:sp>
    </p:spTree>
    <p:extLst>
      <p:ext uri="{BB962C8B-B14F-4D97-AF65-F5344CB8AC3E}">
        <p14:creationId xmlns:p14="http://schemas.microsoft.com/office/powerpoint/2010/main" val="23399500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D147-B5ED-5518-773A-94B91D160162}"/>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01E34C0A-F165-E1D7-1DDD-352D832EF7D2}"/>
              </a:ext>
            </a:extLst>
          </p:cNvPr>
          <p:cNvSpPr>
            <a:spLocks noGrp="1"/>
          </p:cNvSpPr>
          <p:nvPr>
            <p:ph idx="1"/>
          </p:nvPr>
        </p:nvSpPr>
        <p:spPr/>
        <p:txBody>
          <a:bodyPr/>
          <a:lstStyle/>
          <a:p>
            <a:pPr algn="l"/>
            <a:r>
              <a:rPr lang="en-US" b="0" i="0" dirty="0">
                <a:solidFill>
                  <a:srgbClr val="32325D"/>
                </a:solidFill>
                <a:effectLst/>
                <a:latin typeface="Source Sans Pro" panose="020B0503030403020204" pitchFamily="34" charset="0"/>
              </a:rPr>
              <a:t>This presentation talks about the importance of SQL for Data Analysis. It gives a brief overview of SQL and the way it facilitates the analysis of data in business processes.</a:t>
            </a:r>
          </a:p>
          <a:p>
            <a:pPr algn="l"/>
            <a:r>
              <a:rPr lang="en-US" b="0" i="0" dirty="0">
                <a:solidFill>
                  <a:srgbClr val="32325D"/>
                </a:solidFill>
                <a:effectLst/>
                <a:latin typeface="Source Sans Pro" panose="020B0503030403020204" pitchFamily="34" charset="0"/>
              </a:rPr>
              <a:t>SQL is accompanied in every data-driven sector, protruding the significance of big data computation. Considering the power of SQL in extensive database processes, Apache Hive designed SQL as the front end to integrate with Hadoop to process and analyze petabytes of data.</a:t>
            </a:r>
          </a:p>
          <a:p>
            <a:pPr algn="l"/>
            <a:r>
              <a:rPr lang="en-US" b="0" i="0" dirty="0">
                <a:solidFill>
                  <a:srgbClr val="32325D"/>
                </a:solidFill>
                <a:effectLst/>
                <a:latin typeface="Source Sans Pro" panose="020B0503030403020204" pitchFamily="34" charset="0"/>
              </a:rPr>
              <a:t>As developers and analysts require to access data from databases, SQL has become a regular part of any data-driven organization.</a:t>
            </a:r>
          </a:p>
          <a:p>
            <a:endParaRPr lang="en-IN" dirty="0"/>
          </a:p>
        </p:txBody>
      </p:sp>
    </p:spTree>
    <p:extLst>
      <p:ext uri="{BB962C8B-B14F-4D97-AF65-F5344CB8AC3E}">
        <p14:creationId xmlns:p14="http://schemas.microsoft.com/office/powerpoint/2010/main" val="75708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9824-2FA3-8FF7-02ED-F0DF9485EC58}"/>
              </a:ext>
            </a:extLst>
          </p:cNvPr>
          <p:cNvSpPr>
            <a:spLocks noGrp="1"/>
          </p:cNvSpPr>
          <p:nvPr>
            <p:ph type="title"/>
          </p:nvPr>
        </p:nvSpPr>
        <p:spPr/>
        <p:txBody>
          <a:bodyPr/>
          <a:lstStyle/>
          <a:p>
            <a:r>
              <a:rPr lang="en-IN" dirty="0"/>
              <a:t>Steps for data analysis</a:t>
            </a:r>
          </a:p>
        </p:txBody>
      </p:sp>
      <p:sp>
        <p:nvSpPr>
          <p:cNvPr id="3" name="Content Placeholder 2">
            <a:extLst>
              <a:ext uri="{FF2B5EF4-FFF2-40B4-BE49-F238E27FC236}">
                <a16:creationId xmlns:a16="http://schemas.microsoft.com/office/drawing/2014/main" id="{994B3CD3-6FD8-5D12-5BA4-4ACBE65A4404}"/>
              </a:ext>
            </a:extLst>
          </p:cNvPr>
          <p:cNvSpPr>
            <a:spLocks noGrp="1"/>
          </p:cNvSpPr>
          <p:nvPr>
            <p:ph idx="1"/>
          </p:nvPr>
        </p:nvSpPr>
        <p:spPr/>
        <p:txBody>
          <a:bodyPr/>
          <a:lstStyle/>
          <a:p>
            <a:r>
              <a:rPr lang="en-IN" dirty="0"/>
              <a:t>Identify business questions</a:t>
            </a:r>
          </a:p>
          <a:p>
            <a:r>
              <a:rPr lang="en-IN" dirty="0"/>
              <a:t>Collect and store data</a:t>
            </a:r>
          </a:p>
          <a:p>
            <a:r>
              <a:rPr lang="en-IN" dirty="0"/>
              <a:t>Clean and prepare data</a:t>
            </a:r>
          </a:p>
          <a:p>
            <a:r>
              <a:rPr lang="en-IN" dirty="0"/>
              <a:t>Analyze data</a:t>
            </a:r>
          </a:p>
          <a:p>
            <a:r>
              <a:rPr lang="en-IN" dirty="0"/>
              <a:t>Visualize and communicate data</a:t>
            </a:r>
          </a:p>
        </p:txBody>
      </p:sp>
    </p:spTree>
    <p:extLst>
      <p:ext uri="{BB962C8B-B14F-4D97-AF65-F5344CB8AC3E}">
        <p14:creationId xmlns:p14="http://schemas.microsoft.com/office/powerpoint/2010/main" val="794484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2C56A-AB58-6BD8-E28A-AEE6666C9218}"/>
              </a:ext>
            </a:extLst>
          </p:cNvPr>
          <p:cNvSpPr>
            <a:spLocks noGrp="1"/>
          </p:cNvSpPr>
          <p:nvPr>
            <p:ph type="title"/>
          </p:nvPr>
        </p:nvSpPr>
        <p:spPr/>
        <p:txBody>
          <a:bodyPr/>
          <a:lstStyle/>
          <a:p>
            <a:r>
              <a:rPr lang="en-IN" dirty="0"/>
              <a:t>Hotel reservation Database description</a:t>
            </a:r>
          </a:p>
        </p:txBody>
      </p:sp>
      <p:sp>
        <p:nvSpPr>
          <p:cNvPr id="3" name="Content Placeholder 2">
            <a:extLst>
              <a:ext uri="{FF2B5EF4-FFF2-40B4-BE49-F238E27FC236}">
                <a16:creationId xmlns:a16="http://schemas.microsoft.com/office/drawing/2014/main" id="{FD6928F6-43FB-B2E2-C18E-FB8DA3D38CFA}"/>
              </a:ext>
            </a:extLst>
          </p:cNvPr>
          <p:cNvSpPr>
            <a:spLocks noGrp="1"/>
          </p:cNvSpPr>
          <p:nvPr>
            <p:ph idx="1"/>
          </p:nvPr>
        </p:nvSpPr>
        <p:spPr/>
        <p:txBody>
          <a:bodyPr>
            <a:normAutofit fontScale="85000" lnSpcReduction="20000"/>
          </a:bodyPr>
          <a:lstStyle/>
          <a:p>
            <a:r>
              <a:rPr lang="en-US" b="1" dirty="0"/>
              <a:t>Booking_ID:  </a:t>
            </a:r>
            <a:r>
              <a:rPr lang="en-US" dirty="0"/>
              <a:t>A unique identifier for each hotel reservation.</a:t>
            </a:r>
          </a:p>
          <a:p>
            <a:r>
              <a:rPr lang="en-US" b="1" dirty="0"/>
              <a:t>no_of_adults:  </a:t>
            </a:r>
            <a:r>
              <a:rPr lang="en-US" dirty="0"/>
              <a:t>The number of adults in the reservation.</a:t>
            </a:r>
          </a:p>
          <a:p>
            <a:r>
              <a:rPr lang="en-US" b="1" dirty="0"/>
              <a:t>no_of_children:  </a:t>
            </a:r>
            <a:r>
              <a:rPr lang="en-US" dirty="0"/>
              <a:t>The number of children in the reservation.</a:t>
            </a:r>
          </a:p>
          <a:p>
            <a:r>
              <a:rPr lang="en-US" b="1" dirty="0"/>
              <a:t>no_of_weekend_nights:  </a:t>
            </a:r>
            <a:r>
              <a:rPr lang="en-US" dirty="0"/>
              <a:t>The number of nights in the reservation that fall on weekends.</a:t>
            </a:r>
          </a:p>
          <a:p>
            <a:r>
              <a:rPr lang="en-US" b="1" dirty="0"/>
              <a:t>no_of_week_nights:  </a:t>
            </a:r>
            <a:r>
              <a:rPr lang="en-US" dirty="0"/>
              <a:t>The number of nights in the reservation that fall on weekdays.</a:t>
            </a:r>
          </a:p>
          <a:p>
            <a:r>
              <a:rPr lang="en-US" b="1" dirty="0"/>
              <a:t>type_of_meal_plan:  </a:t>
            </a:r>
            <a:r>
              <a:rPr lang="en-US" dirty="0"/>
              <a:t>The meal plan chosen by the guests.</a:t>
            </a:r>
          </a:p>
          <a:p>
            <a:r>
              <a:rPr lang="en-US" b="1" dirty="0"/>
              <a:t>room_type_reserved:  </a:t>
            </a:r>
            <a:r>
              <a:rPr lang="en-US" dirty="0"/>
              <a:t>The type of room reserved by the guests.</a:t>
            </a:r>
          </a:p>
          <a:p>
            <a:r>
              <a:rPr lang="en-US" b="1" dirty="0"/>
              <a:t>lead_time:  </a:t>
            </a:r>
            <a:r>
              <a:rPr lang="en-US" dirty="0"/>
              <a:t>The number of days between booking and arrival.</a:t>
            </a:r>
          </a:p>
          <a:p>
            <a:r>
              <a:rPr lang="en-US" b="1" dirty="0"/>
              <a:t>arrival_date:  </a:t>
            </a:r>
            <a:r>
              <a:rPr lang="en-US" dirty="0"/>
              <a:t>The date of arrival.</a:t>
            </a:r>
          </a:p>
          <a:p>
            <a:r>
              <a:rPr lang="en-US" b="1" dirty="0"/>
              <a:t>market_segment_type:  </a:t>
            </a:r>
            <a:r>
              <a:rPr lang="en-US" dirty="0"/>
              <a:t>The market segment to which the reservation belongs.</a:t>
            </a:r>
          </a:p>
          <a:p>
            <a:r>
              <a:rPr lang="en-US" b="1" dirty="0"/>
              <a:t>avg_price_per_room:  </a:t>
            </a:r>
            <a:r>
              <a:rPr lang="en-US" dirty="0"/>
              <a:t>The average price per room in the reservation.</a:t>
            </a:r>
          </a:p>
          <a:p>
            <a:r>
              <a:rPr lang="en-US" b="1" dirty="0"/>
              <a:t>booking_status:  </a:t>
            </a:r>
            <a:r>
              <a:rPr lang="en-US" dirty="0"/>
              <a:t>The status of the booking.</a:t>
            </a:r>
            <a:endParaRPr lang="en-IN" dirty="0"/>
          </a:p>
        </p:txBody>
      </p:sp>
    </p:spTree>
    <p:extLst>
      <p:ext uri="{BB962C8B-B14F-4D97-AF65-F5344CB8AC3E}">
        <p14:creationId xmlns:p14="http://schemas.microsoft.com/office/powerpoint/2010/main" val="534121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979B7-D627-7B0F-FD00-2B2050160352}"/>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5F542993-E6E1-10FA-5FC8-8FCC76521A52}"/>
              </a:ext>
            </a:extLst>
          </p:cNvPr>
          <p:cNvSpPr>
            <a:spLocks noGrp="1"/>
          </p:cNvSpPr>
          <p:nvPr>
            <p:ph idx="1"/>
          </p:nvPr>
        </p:nvSpPr>
        <p:spPr>
          <a:xfrm>
            <a:off x="581192" y="2180497"/>
            <a:ext cx="11029615" cy="1248503"/>
          </a:xfrm>
        </p:spPr>
        <p:txBody>
          <a:bodyPr/>
          <a:lstStyle/>
          <a:p>
            <a:pPr marL="342900" lvl="0" indent="-342900">
              <a:lnSpc>
                <a:spcPct val="107000"/>
              </a:lnSpc>
              <a:spcAft>
                <a:spcPts val="800"/>
              </a:spcAft>
              <a:buFont typeface="+mj-lt"/>
              <a:buAutoNum type="arabicPeriod"/>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total number of reservations in the dataset?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 SELECT COUNT(Booking_ID) FROM hotel.`hotel reservation  dataset`;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pic>
        <p:nvPicPr>
          <p:cNvPr id="5" name="Picture 4">
            <a:extLst>
              <a:ext uri="{FF2B5EF4-FFF2-40B4-BE49-F238E27FC236}">
                <a16:creationId xmlns:a16="http://schemas.microsoft.com/office/drawing/2014/main" id="{CA75445F-4175-D82D-1446-BB33F5D93918}"/>
              </a:ext>
            </a:extLst>
          </p:cNvPr>
          <p:cNvPicPr>
            <a:picLocks noChangeAspect="1"/>
          </p:cNvPicPr>
          <p:nvPr/>
        </p:nvPicPr>
        <p:blipFill>
          <a:blip r:embed="rId2"/>
          <a:stretch>
            <a:fillRect/>
          </a:stretch>
        </p:blipFill>
        <p:spPr>
          <a:xfrm>
            <a:off x="2873830" y="3429000"/>
            <a:ext cx="6158203" cy="3204115"/>
          </a:xfrm>
          <a:prstGeom prst="rect">
            <a:avLst/>
          </a:prstGeom>
        </p:spPr>
      </p:pic>
    </p:spTree>
    <p:extLst>
      <p:ext uri="{BB962C8B-B14F-4D97-AF65-F5344CB8AC3E}">
        <p14:creationId xmlns:p14="http://schemas.microsoft.com/office/powerpoint/2010/main" val="850036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2FCB-65C8-BA58-E58F-E5E647DC4309}"/>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1541DE52-2FA2-C4BA-C71B-B775AA3D2A9C}"/>
              </a:ext>
            </a:extLst>
          </p:cNvPr>
          <p:cNvSpPr>
            <a:spLocks noGrp="1"/>
          </p:cNvSpPr>
          <p:nvPr>
            <p:ph idx="1"/>
          </p:nvPr>
        </p:nvSpPr>
        <p:spPr>
          <a:xfrm>
            <a:off x="581192" y="2180497"/>
            <a:ext cx="11029615" cy="1421120"/>
          </a:xfrm>
        </p:spPr>
        <p:txBody>
          <a:bodyPr/>
          <a:lstStyle/>
          <a:p>
            <a:pPr marL="342900" lvl="0" indent="-342900">
              <a:lnSpc>
                <a:spcPct val="107000"/>
              </a:lnSpc>
              <a:spcAft>
                <a:spcPts val="800"/>
              </a:spcAft>
              <a:buFont typeface="+mj-lt"/>
              <a:buAutoNum type="arabicPeriod" startAt="2"/>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Which meal plan is the most popular among guests?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 SELECT type_of_meal_plan, COUNT(type_of_meal_plan) AS type_of_meal_plan FROM   hotel.`hotel reservation dataset` GROUP BY type_of_meal_plan HAVING COUNT(type_of_meal_plan) &gt; 1;</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4EDBA19D-28D1-B309-26EA-8DA7D331D9F4}"/>
              </a:ext>
            </a:extLst>
          </p:cNvPr>
          <p:cNvPicPr>
            <a:picLocks noChangeAspect="1"/>
          </p:cNvPicPr>
          <p:nvPr/>
        </p:nvPicPr>
        <p:blipFill>
          <a:blip r:embed="rId2"/>
          <a:stretch>
            <a:fillRect/>
          </a:stretch>
        </p:blipFill>
        <p:spPr>
          <a:xfrm>
            <a:off x="2845837" y="3517640"/>
            <a:ext cx="6223518" cy="3191070"/>
          </a:xfrm>
          <a:prstGeom prst="rect">
            <a:avLst/>
          </a:prstGeom>
        </p:spPr>
      </p:pic>
    </p:spTree>
    <p:extLst>
      <p:ext uri="{BB962C8B-B14F-4D97-AF65-F5344CB8AC3E}">
        <p14:creationId xmlns:p14="http://schemas.microsoft.com/office/powerpoint/2010/main" val="375488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24AA7-D467-004A-5055-4B3DA3A03351}"/>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6FB2B257-FD21-0749-4603-070BEAF52C43}"/>
              </a:ext>
            </a:extLst>
          </p:cNvPr>
          <p:cNvSpPr>
            <a:spLocks noGrp="1"/>
          </p:cNvSpPr>
          <p:nvPr>
            <p:ph idx="1"/>
          </p:nvPr>
        </p:nvSpPr>
        <p:spPr>
          <a:xfrm>
            <a:off x="581192" y="2180497"/>
            <a:ext cx="11029615" cy="1318484"/>
          </a:xfrm>
        </p:spPr>
        <p:txBody>
          <a:bodyPr/>
          <a:lstStyle/>
          <a:p>
            <a:pPr marL="342900" lvl="0" indent="-342900">
              <a:lnSpc>
                <a:spcPct val="107000"/>
              </a:lnSpc>
              <a:spcAft>
                <a:spcPts val="800"/>
              </a:spcAft>
              <a:buFont typeface="+mj-lt"/>
              <a:buAutoNum type="arabicPeriod" startAt="3"/>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average price per room for reservations involving children?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avg_price_per_room FROM hotel.`hotel reservation dataset` WHERE no_of_children &gt; 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9EA91564-3B1C-482B-832F-C111C2ECEEA1}"/>
              </a:ext>
            </a:extLst>
          </p:cNvPr>
          <p:cNvPicPr>
            <a:picLocks noChangeAspect="1"/>
          </p:cNvPicPr>
          <p:nvPr/>
        </p:nvPicPr>
        <p:blipFill>
          <a:blip r:embed="rId2"/>
          <a:stretch>
            <a:fillRect/>
          </a:stretch>
        </p:blipFill>
        <p:spPr>
          <a:xfrm>
            <a:off x="2855167" y="3428999"/>
            <a:ext cx="6232849" cy="3158413"/>
          </a:xfrm>
          <a:prstGeom prst="rect">
            <a:avLst/>
          </a:prstGeom>
        </p:spPr>
      </p:pic>
    </p:spTree>
    <p:extLst>
      <p:ext uri="{BB962C8B-B14F-4D97-AF65-F5344CB8AC3E}">
        <p14:creationId xmlns:p14="http://schemas.microsoft.com/office/powerpoint/2010/main" val="2132870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D7D95-91DC-8382-4958-31FA67B9709A}"/>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33E2BA00-A601-6EBF-0684-8DBAA59E152C}"/>
              </a:ext>
            </a:extLst>
          </p:cNvPr>
          <p:cNvSpPr>
            <a:spLocks noGrp="1"/>
          </p:cNvSpPr>
          <p:nvPr>
            <p:ph idx="1"/>
          </p:nvPr>
        </p:nvSpPr>
        <p:spPr>
          <a:xfrm>
            <a:off x="581192" y="2180497"/>
            <a:ext cx="11029615" cy="1533088"/>
          </a:xfrm>
        </p:spPr>
        <p:txBody>
          <a:bodyPr/>
          <a:lstStyle/>
          <a:p>
            <a:pPr marL="342900" lvl="0" indent="-342900">
              <a:lnSpc>
                <a:spcPct val="107000"/>
              </a:lnSpc>
              <a:spcAft>
                <a:spcPts val="800"/>
              </a:spcAft>
              <a:buFont typeface="+mj-lt"/>
              <a:buAutoNum type="arabicPeriod" startAt="4"/>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How many reservations were made for the year 2018?</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COUNT(Booking_ID) FROM hotel.`hotel reservation dataset` WHERE arrival_date BETWEEN '01-01-2018' AND '31-12-2018' GROUP BY arrival_date;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25185C1B-5333-B031-BBAA-CCA97AF797F2}"/>
              </a:ext>
            </a:extLst>
          </p:cNvPr>
          <p:cNvPicPr>
            <a:picLocks noChangeAspect="1"/>
          </p:cNvPicPr>
          <p:nvPr/>
        </p:nvPicPr>
        <p:blipFill>
          <a:blip r:embed="rId2"/>
          <a:stretch>
            <a:fillRect/>
          </a:stretch>
        </p:blipFill>
        <p:spPr>
          <a:xfrm>
            <a:off x="2883160" y="3526970"/>
            <a:ext cx="6232848" cy="3088433"/>
          </a:xfrm>
          <a:prstGeom prst="rect">
            <a:avLst/>
          </a:prstGeom>
        </p:spPr>
      </p:pic>
    </p:spTree>
    <p:extLst>
      <p:ext uri="{BB962C8B-B14F-4D97-AF65-F5344CB8AC3E}">
        <p14:creationId xmlns:p14="http://schemas.microsoft.com/office/powerpoint/2010/main" val="2580929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58F8-4BFC-6AC9-7B47-22B662D8CE47}"/>
              </a:ext>
            </a:extLst>
          </p:cNvPr>
          <p:cNvSpPr>
            <a:spLocks noGrp="1"/>
          </p:cNvSpPr>
          <p:nvPr>
            <p:ph type="title"/>
          </p:nvPr>
        </p:nvSpPr>
        <p:spPr/>
        <p:txBody>
          <a:bodyPr/>
          <a:lstStyle/>
          <a:p>
            <a:r>
              <a:rPr lang="en-IN" dirty="0"/>
              <a:t>SQL problem statements and solutions</a:t>
            </a:r>
          </a:p>
        </p:txBody>
      </p:sp>
      <p:sp>
        <p:nvSpPr>
          <p:cNvPr id="3" name="Content Placeholder 2">
            <a:extLst>
              <a:ext uri="{FF2B5EF4-FFF2-40B4-BE49-F238E27FC236}">
                <a16:creationId xmlns:a16="http://schemas.microsoft.com/office/drawing/2014/main" id="{AA4CFDDF-CA4A-1CCC-EAA3-E2BAA15DAAF4}"/>
              </a:ext>
            </a:extLst>
          </p:cNvPr>
          <p:cNvSpPr>
            <a:spLocks noGrp="1"/>
          </p:cNvSpPr>
          <p:nvPr>
            <p:ph idx="1"/>
          </p:nvPr>
        </p:nvSpPr>
        <p:spPr>
          <a:xfrm>
            <a:off x="581192" y="2180496"/>
            <a:ext cx="11029615" cy="1458443"/>
          </a:xfrm>
        </p:spPr>
        <p:txBody>
          <a:bodyPr/>
          <a:lstStyle/>
          <a:p>
            <a:pPr marL="342900" lvl="0" indent="-342900">
              <a:lnSpc>
                <a:spcPct val="107000"/>
              </a:lnSpc>
              <a:spcAft>
                <a:spcPts val="800"/>
              </a:spcAft>
              <a:buFont typeface="+mj-lt"/>
              <a:buAutoNum type="arabicPeriod" startAt="5"/>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What is the most commonly booked room 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IN" sz="1800" b="1" kern="100" dirty="0">
                <a:effectLst/>
                <a:latin typeface="Source Sans Pro" panose="020B0503030403020204" pitchFamily="34" charset="0"/>
                <a:ea typeface="Calibri" panose="020F0502020204030204" pitchFamily="34" charset="0"/>
                <a:cs typeface="Times New Roman" panose="02020603050405020304" pitchFamily="18" charset="0"/>
              </a:rPr>
              <a:t>SQL Query: </a:t>
            </a:r>
            <a:r>
              <a:rPr lang="en-IN" sz="1800" kern="100" dirty="0">
                <a:effectLst/>
                <a:latin typeface="Source Sans Pro" panose="020B0503030403020204" pitchFamily="34" charset="0"/>
                <a:ea typeface="Calibri" panose="020F0502020204030204" pitchFamily="34" charset="0"/>
                <a:cs typeface="Times New Roman" panose="02020603050405020304" pitchFamily="18" charset="0"/>
              </a:rPr>
              <a:t>SELECT room_type_reserved, COUNT(room_type_reserved) AS room_type_reserved FROM hotel.`hotel reservation dataset` GROUP BY room_type_reserved HAVING COUNT(room_type_reserved) &gt; 1;</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5875A359-657C-1BDA-626F-8E63447BAE9C}"/>
              </a:ext>
            </a:extLst>
          </p:cNvPr>
          <p:cNvPicPr>
            <a:picLocks noChangeAspect="1"/>
          </p:cNvPicPr>
          <p:nvPr/>
        </p:nvPicPr>
        <p:blipFill>
          <a:blip r:embed="rId2"/>
          <a:stretch>
            <a:fillRect/>
          </a:stretch>
        </p:blipFill>
        <p:spPr>
          <a:xfrm>
            <a:off x="2911151" y="3554963"/>
            <a:ext cx="6148874" cy="3060442"/>
          </a:xfrm>
          <a:prstGeom prst="rect">
            <a:avLst/>
          </a:prstGeom>
        </p:spPr>
      </p:pic>
    </p:spTree>
    <p:extLst>
      <p:ext uri="{BB962C8B-B14F-4D97-AF65-F5344CB8AC3E}">
        <p14:creationId xmlns:p14="http://schemas.microsoft.com/office/powerpoint/2010/main" val="414774290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docProps/app.xml><?xml version="1.0" encoding="utf-8"?>
<Properties xmlns="http://schemas.openxmlformats.org/officeDocument/2006/extended-properties" xmlns:vt="http://schemas.openxmlformats.org/officeDocument/2006/docPropsVTypes">
  <Template>TM03457464[[fn=Dividend]]</Template>
  <TotalTime>151</TotalTime>
  <Words>1293</Words>
  <Application>Microsoft Office PowerPoint</Application>
  <PresentationFormat>Widescreen</PresentationFormat>
  <Paragraphs>75</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Gill Sans MT</vt:lpstr>
      <vt:lpstr>Source Sans Pro</vt:lpstr>
      <vt:lpstr>Wingdings 2</vt:lpstr>
      <vt:lpstr>Dividend</vt:lpstr>
      <vt:lpstr>PROJECT - 1</vt:lpstr>
      <vt:lpstr>introduction</vt:lpstr>
      <vt:lpstr>Steps for data analysis</vt:lpstr>
      <vt:lpstr>Hotel reservation Database description</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SQL problem statements and solutions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dc:title>
  <dc:creator>SUVODEEP CHAKRABORTY</dc:creator>
  <cp:lastModifiedBy>SUVODEEP CHAKRABORTY</cp:lastModifiedBy>
  <cp:revision>1</cp:revision>
  <dcterms:created xsi:type="dcterms:W3CDTF">2024-03-18T07:50:29Z</dcterms:created>
  <dcterms:modified xsi:type="dcterms:W3CDTF">2024-03-18T15:39:35Z</dcterms:modified>
</cp:coreProperties>
</file>

<file path=docProps/thumbnail.jpeg>
</file>